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B3D94-6907-4708-BA0A-BB37C8FDDB15}" v="1" dt="2023-07-17T08:08:11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7CB3D94-6907-4708-BA0A-BB37C8FDDB15}"/>
    <pc:docChg chg="custSel modSld">
      <pc:chgData name="Narelle Wheaton" userId="6e1b2b30-480e-4f91-806b-6735d5b9e446" providerId="ADAL" clId="{27CB3D94-6907-4708-BA0A-BB37C8FDDB15}" dt="2023-07-17T08:08:11.313" v="18"/>
      <pc:docMkLst>
        <pc:docMk/>
      </pc:docMkLst>
      <pc:sldChg chg="modSp mod">
        <pc:chgData name="Narelle Wheaton" userId="6e1b2b30-480e-4f91-806b-6735d5b9e446" providerId="ADAL" clId="{27CB3D94-6907-4708-BA0A-BB37C8FDDB15}" dt="2023-07-17T08:08:04.567" v="16" actId="27636"/>
        <pc:sldMkLst>
          <pc:docMk/>
          <pc:sldMk cId="143034203" sldId="256"/>
        </pc:sldMkLst>
        <pc:spChg chg="mod">
          <ac:chgData name="Narelle Wheaton" userId="6e1b2b30-480e-4f91-806b-6735d5b9e446" providerId="ADAL" clId="{27CB3D94-6907-4708-BA0A-BB37C8FDDB15}" dt="2023-07-17T08:08:04.567" v="16" actId="27636"/>
          <ac:spMkLst>
            <pc:docMk/>
            <pc:sldMk cId="143034203" sldId="256"/>
            <ac:spMk id="3" creationId="{212EAA0B-A890-4CF5-8035-72F26EA74D15}"/>
          </ac:spMkLst>
        </pc:spChg>
      </pc:sldChg>
      <pc:sldChg chg="delSp mod">
        <pc:chgData name="Narelle Wheaton" userId="6e1b2b30-480e-4f91-806b-6735d5b9e446" providerId="ADAL" clId="{27CB3D94-6907-4708-BA0A-BB37C8FDDB15}" dt="2023-07-17T08:08:10.391" v="17" actId="21"/>
        <pc:sldMkLst>
          <pc:docMk/>
          <pc:sldMk cId="1125456256" sldId="260"/>
        </pc:sldMkLst>
        <pc:spChg chg="del">
          <ac:chgData name="Narelle Wheaton" userId="6e1b2b30-480e-4f91-806b-6735d5b9e446" providerId="ADAL" clId="{27CB3D94-6907-4708-BA0A-BB37C8FDDB15}" dt="2023-07-17T08:08:10.391" v="17" actId="21"/>
          <ac:spMkLst>
            <pc:docMk/>
            <pc:sldMk cId="1125456256" sldId="260"/>
            <ac:spMk id="4" creationId="{0AAE84DD-5DD1-48E8-909E-36CD4A426D77}"/>
          </ac:spMkLst>
        </pc:spChg>
      </pc:sldChg>
      <pc:sldChg chg="addSp modSp">
        <pc:chgData name="Narelle Wheaton" userId="6e1b2b30-480e-4f91-806b-6735d5b9e446" providerId="ADAL" clId="{27CB3D94-6907-4708-BA0A-BB37C8FDDB15}" dt="2023-07-17T08:08:11.313" v="18"/>
        <pc:sldMkLst>
          <pc:docMk/>
          <pc:sldMk cId="1915003214" sldId="263"/>
        </pc:sldMkLst>
        <pc:spChg chg="add mod">
          <ac:chgData name="Narelle Wheaton" userId="6e1b2b30-480e-4f91-806b-6735d5b9e446" providerId="ADAL" clId="{27CB3D94-6907-4708-BA0A-BB37C8FDDB15}" dt="2023-07-17T08:08:11.313" v="18"/>
          <ac:spMkLst>
            <pc:docMk/>
            <pc:sldMk cId="1915003214" sldId="263"/>
            <ac:spMk id="2" creationId="{814CA1B6-A1FA-AF83-74C7-EAE0D53714B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07275-ACEB-41AF-A065-5E3AFA5AA7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7E4AF-55FB-47E3-A046-216C36C9B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75905-B08E-4925-B260-1E165C10B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DF524-94DA-44FB-BA71-A5F98370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3DE6E-62D2-4D04-BDD2-7C7249E2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547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050F9-4F19-4D44-A291-FF53C051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12AC25-B3BD-41AD-AEAC-830DC2022C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A9FDA-D7B4-477B-B076-9C4C5E70F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2BAB1-9020-48D8-891A-12CA835D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104C2-9C49-4B55-BC48-7875B2BC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8193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8F09CB-8A86-45C1-9C62-681CAB85BB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6DBF88-A320-4231-8BE1-A09A911C66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DE50E-8C1D-4F91-BBDB-2F2B995B9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EF354-0F9B-4117-B099-95B9E91DE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E8A56-4B91-47B8-B116-992455812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026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EFC93-475E-4715-A2AF-2D50CC48D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53E0D-234A-4F65-A14D-3BA1E26CD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D59ED-38A7-450F-9E92-301A86569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5685F-9C28-40B6-B3E2-78EE6620F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6AE44-F5A1-4CBD-8B22-E4DE9E040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308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BF738-8E14-4F1B-B49F-ED9D3A5DE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0E8FC6-13DE-4015-8577-B3CBECEC17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06FE9-7E75-4285-9119-9F6C58C3D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9102C-C85B-4A74-B86C-D9521A881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5736B-10D4-4542-88AD-D137319AE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1767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564B5-2483-4CBE-830A-D3DD5B7A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7EB90-695C-4D41-988B-7474C7C06B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8A050-99E3-4B3B-BC01-F7167190D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880DCD-275B-4073-A46E-86918FA2A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61F5F-B758-4EE3-A492-730BE198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9E8492-82D5-44FF-9D60-0476F387D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510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0F02F-48D7-40B8-9FB1-4EF279E14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9764D-0E17-413B-9562-CE37EC6F9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349D4C-EE7D-464A-9A61-988E6276C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E64612-680D-48F3-B163-72AFF4D556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4B1369-D312-4534-BECF-0779963F5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550901-31C5-4270-A3EB-BF19EA632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1F8A7E-BDB8-427F-B95C-8BDD01A78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780113-E26C-4ED5-A7D4-55A8FC856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4275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9A63F-C0A4-4BBE-B278-1595F74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73FA60-6E95-4DCA-9F43-E34E2E5EE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37CEE-9DF1-4AA3-968A-24DFA02A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9D1D65-2743-455A-AB16-B1C98F781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338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F5455A-1BF8-4907-9F1A-AC34EF66C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9441B2-7535-402A-9C08-F29E8D89A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D249A-A012-45AC-AA2B-DDAEBD2D4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98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0C67-4B7A-485D-9EF9-69BFB1609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0F0D6-3E23-41A1-9647-12E7EA70F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DA999-EC0A-4AF2-A100-B1439648E6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CC84C7-1445-4B2B-995F-E5A1E0936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4226B-E0E7-4E28-8EBF-509F0737E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1D027F-823D-4D20-9E11-CAB158D4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5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14983-EF16-4A1E-90C0-5DC1022FE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BD3FA1-196F-4FCE-9C16-84C5EF67B8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F08EF5-A54F-408B-8D69-BC9D3F28BE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1CC1B-2B41-453E-AAAC-489F33B33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9DEFB-D224-4272-8734-1E093CE31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E3B524-2034-4451-BEA3-0AAB68212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704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357298-F896-4EE5-85CD-85718C973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6024CD-0C58-439B-8886-B285472A8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813A8-E03A-4521-BF1D-BDF54B3878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440DB-348C-4999-A052-D953EB8E4320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3C594-E5D8-4887-AF0D-8CAB7967F9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6D40B-1984-4527-A442-FB6EAC546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9E99D-1480-4658-86E9-104AC48A9D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9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287954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will sing the wondrous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Christ who died for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He left His Home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cross on Calvary.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4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790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I'll sing the wondrous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Christ who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with the saints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Gathered by the crystal sea.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07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6"/>
            <a:ext cx="9144000" cy="2819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lost, but Jesus found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Found the sheep that went astray,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Threw His loving arms around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Drew me back into His way.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949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790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I'll sing the wondrous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Christ who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with the saints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Gathered by the crystal sea.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54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2100"/>
            <a:ext cx="9144000" cy="27717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bruised, but Jesus healed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Faint was I from many a fall;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Sight was gone and fears possessed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He freed me from them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11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790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I'll sing the wondrous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Christ who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with the saints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Gathered by the crystal sea.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73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776"/>
            <a:ext cx="9144000" cy="2838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Days of darkness still come o'er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Sorrow's path I often tread,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Savior still is with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His hand I'm safely led.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456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EAA0B-A890-4CF5-8035-72F26EA74D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7908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Yes, I'll sing the wondrous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Christ who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it with the saints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Gathered by the crystal sea.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4CA1B6-A1FA-AF83-74C7-EAE0D53714BA}"/>
              </a:ext>
            </a:extLst>
          </p:cNvPr>
          <p:cNvSpPr txBox="1"/>
          <p:nvPr/>
        </p:nvSpPr>
        <p:spPr>
          <a:xfrm>
            <a:off x="257175" y="5851863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47062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Francis Harold Rawley | Peter Philip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Bilhorn</a:t>
            </a:r>
            <a:endParaRPr lang="en-US" sz="8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Words: Public Domain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Music: Public Domain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915003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325</Words>
  <Application>Microsoft Office PowerPoint</Application>
  <PresentationFormat>Widescreen</PresentationFormat>
  <Paragraphs>15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2022-08-08T07:09:09Z</dcterms:created>
  <dcterms:modified xsi:type="dcterms:W3CDTF">2023-07-17T08:08:11Z</dcterms:modified>
</cp:coreProperties>
</file>